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System Implementation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Inventory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68" y="434704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User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00756" cy="24225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3 different login options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Admin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Manager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Employee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0001E-3D4F-4A5B-BD00-911B8784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247265"/>
            <a:ext cx="4322782" cy="4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D8F37AD-BB09-4EFE-B815-26678ABC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Products page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1ECDEE-3C21-4C8D-8B15-59BCF6AE6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6727" y="2249487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Enables you to :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/>
              <a:t>View your products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/>
              <a:t>Add new product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/>
              <a:t>Delete products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/>
              <a:t>Edit products details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34713-B3AD-46BE-9823-735795A98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11" y="1762126"/>
            <a:ext cx="602240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8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8D8C-37E4-4C02-ADA2-7BAF867E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page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7CF8F-7699-44CB-AF32-6636F59C7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3269225" cy="3541714"/>
          </a:xfrm>
        </p:spPr>
        <p:txBody>
          <a:bodyPr/>
          <a:lstStyle/>
          <a:p>
            <a:r>
              <a:rPr lang="en-US" dirty="0"/>
              <a:t>Enables you to: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current warehouse vendor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new Vendors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Delete vendors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Edit vendors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FE33A-E7EF-4487-B18D-C80FCCBA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35" y="796834"/>
            <a:ext cx="7257788" cy="52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1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1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F1D4A-A831-4AF5-A18B-4121AE44F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Employee page </a:t>
            </a:r>
          </a:p>
        </p:txBody>
      </p:sp>
      <p:sp useBgFill="1">
        <p:nvSpPr>
          <p:cNvPr id="101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3900E2-E0AA-43A8-A936-D21D68BB7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56374"/>
            <a:ext cx="6112382" cy="433979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A3BDA-B02D-43B1-B4C5-27A6C521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6041" y="2249487"/>
            <a:ext cx="3281004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Enables managers to: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View employee details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Add new employee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Delete employee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Edit employee information </a:t>
            </a:r>
          </a:p>
        </p:txBody>
      </p:sp>
    </p:spTree>
    <p:extLst>
      <p:ext uri="{BB962C8B-B14F-4D97-AF65-F5344CB8AC3E}">
        <p14:creationId xmlns:p14="http://schemas.microsoft.com/office/powerpoint/2010/main" val="3679169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FC399-D545-4CDF-9076-BC6B4097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Manager page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5A396-D1F6-4891-9870-63D68107B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Enables General managers to add local managers and give them access to: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Add employee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Delete employee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Edit product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Delete product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Add new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B6890-8619-40B9-9421-37F17F91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762" y="1411343"/>
            <a:ext cx="5844517" cy="429572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7520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9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1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7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0D4FB-9A2B-45F9-8E29-660ACDFD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Position page 	</a:t>
            </a:r>
          </a:p>
        </p:txBody>
      </p:sp>
      <p:sp useBgFill="1">
        <p:nvSpPr>
          <p:cNvPr id="99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AD1C455-F108-4D44-B41B-E0C589112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44838"/>
            <a:ext cx="4635583" cy="33723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4AB9E-AB4E-4792-BFA6-0DF0CB649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9957" y="2249487"/>
            <a:ext cx="4747087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You can new position and assign employees position ID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22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2757E-ACF4-41FF-B64C-B12633D8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</a:t>
            </a:r>
          </a:p>
        </p:txBody>
      </p:sp>
      <p:grpSp>
        <p:nvGrpSpPr>
          <p:cNvPr id="139" name="Group 6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0050852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1272</TotalTime>
  <Words>106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System Implementation </vt:lpstr>
      <vt:lpstr>User Login</vt:lpstr>
      <vt:lpstr>Products page </vt:lpstr>
      <vt:lpstr>Vendor page </vt:lpstr>
      <vt:lpstr>Employee page </vt:lpstr>
      <vt:lpstr>Manager page </vt:lpstr>
      <vt:lpstr>Position page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Implementation </dc:title>
  <dc:creator>Wajih, Zaid</dc:creator>
  <cp:lastModifiedBy>Wajih, Zaid</cp:lastModifiedBy>
  <cp:revision>8</cp:revision>
  <dcterms:created xsi:type="dcterms:W3CDTF">2021-12-09T03:45:49Z</dcterms:created>
  <dcterms:modified xsi:type="dcterms:W3CDTF">2021-12-11T06:11:36Z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